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0"/>
  </p:notesMasterIdLst>
  <p:handoutMasterIdLst>
    <p:handoutMasterId r:id="rId161"/>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377" r:id="rId30"/>
    <p:sldId id="378" r:id="rId31"/>
    <p:sldId id="485" r:id="rId32"/>
    <p:sldId id="492" r:id="rId33"/>
    <p:sldId id="379" r:id="rId34"/>
    <p:sldId id="344" r:id="rId35"/>
    <p:sldId id="357" r:id="rId36"/>
    <p:sldId id="384" r:id="rId37"/>
    <p:sldId id="388" r:id="rId38"/>
    <p:sldId id="369" r:id="rId39"/>
    <p:sldId id="385" r:id="rId40"/>
    <p:sldId id="386" r:id="rId41"/>
    <p:sldId id="387" r:id="rId42"/>
    <p:sldId id="392" r:id="rId43"/>
    <p:sldId id="405" r:id="rId44"/>
    <p:sldId id="390" r:id="rId45"/>
    <p:sldId id="410" r:id="rId46"/>
    <p:sldId id="391" r:id="rId47"/>
    <p:sldId id="394" r:id="rId48"/>
    <p:sldId id="393" r:id="rId49"/>
    <p:sldId id="412" r:id="rId50"/>
    <p:sldId id="395" r:id="rId51"/>
    <p:sldId id="397" r:id="rId52"/>
    <p:sldId id="399" r:id="rId53"/>
    <p:sldId id="400" r:id="rId54"/>
    <p:sldId id="401" r:id="rId55"/>
    <p:sldId id="407" r:id="rId56"/>
    <p:sldId id="408" r:id="rId57"/>
    <p:sldId id="409" r:id="rId58"/>
    <p:sldId id="415" r:id="rId59"/>
    <p:sldId id="406" r:id="rId60"/>
    <p:sldId id="416" r:id="rId61"/>
    <p:sldId id="431" r:id="rId62"/>
    <p:sldId id="418" r:id="rId63"/>
    <p:sldId id="419" r:id="rId64"/>
    <p:sldId id="413" r:id="rId65"/>
    <p:sldId id="420" r:id="rId66"/>
    <p:sldId id="428" r:id="rId67"/>
    <p:sldId id="429" r:id="rId68"/>
    <p:sldId id="423" r:id="rId69"/>
    <p:sldId id="425" r:id="rId70"/>
    <p:sldId id="424" r:id="rId71"/>
    <p:sldId id="426" r:id="rId72"/>
    <p:sldId id="432" r:id="rId73"/>
    <p:sldId id="434" r:id="rId74"/>
    <p:sldId id="433" r:id="rId75"/>
    <p:sldId id="435" r:id="rId76"/>
    <p:sldId id="436" r:id="rId77"/>
    <p:sldId id="437" r:id="rId78"/>
    <p:sldId id="438" r:id="rId79"/>
    <p:sldId id="439" r:id="rId80"/>
    <p:sldId id="446" r:id="rId81"/>
    <p:sldId id="447" r:id="rId82"/>
    <p:sldId id="440" r:id="rId83"/>
    <p:sldId id="448" r:id="rId84"/>
    <p:sldId id="441" r:id="rId85"/>
    <p:sldId id="442" r:id="rId86"/>
    <p:sldId id="443" r:id="rId87"/>
    <p:sldId id="444" r:id="rId88"/>
    <p:sldId id="449" r:id="rId89"/>
    <p:sldId id="445" r:id="rId90"/>
    <p:sldId id="452" r:id="rId91"/>
    <p:sldId id="450" r:id="rId92"/>
    <p:sldId id="455" r:id="rId93"/>
    <p:sldId id="456" r:id="rId94"/>
    <p:sldId id="457" r:id="rId95"/>
    <p:sldId id="458" r:id="rId96"/>
    <p:sldId id="459" r:id="rId97"/>
    <p:sldId id="460" r:id="rId98"/>
    <p:sldId id="461" r:id="rId99"/>
    <p:sldId id="462" r:id="rId100"/>
    <p:sldId id="340" r:id="rId101"/>
    <p:sldId id="359" r:id="rId102"/>
    <p:sldId id="360" r:id="rId103"/>
    <p:sldId id="361" r:id="rId104"/>
    <p:sldId id="362" r:id="rId105"/>
    <p:sldId id="363" r:id="rId106"/>
    <p:sldId id="368" r:id="rId107"/>
    <p:sldId id="383" r:id="rId108"/>
    <p:sldId id="366" r:id="rId109"/>
    <p:sldId id="365" r:id="rId110"/>
    <p:sldId id="367" r:id="rId111"/>
    <p:sldId id="371" r:id="rId112"/>
    <p:sldId id="372" r:id="rId113"/>
    <p:sldId id="373" r:id="rId114"/>
    <p:sldId id="482" r:id="rId115"/>
    <p:sldId id="451" r:id="rId116"/>
    <p:sldId id="465" r:id="rId117"/>
    <p:sldId id="467" r:id="rId118"/>
    <p:sldId id="466" r:id="rId119"/>
    <p:sldId id="464" r:id="rId120"/>
    <p:sldId id="468" r:id="rId121"/>
    <p:sldId id="471" r:id="rId122"/>
    <p:sldId id="472" r:id="rId123"/>
    <p:sldId id="483" r:id="rId124"/>
    <p:sldId id="473" r:id="rId125"/>
    <p:sldId id="474" r:id="rId126"/>
    <p:sldId id="469" r:id="rId127"/>
    <p:sldId id="470" r:id="rId128"/>
    <p:sldId id="475" r:id="rId129"/>
    <p:sldId id="476" r:id="rId130"/>
    <p:sldId id="477" r:id="rId131"/>
    <p:sldId id="478" r:id="rId132"/>
    <p:sldId id="479" r:id="rId133"/>
    <p:sldId id="480" r:id="rId134"/>
    <p:sldId id="481" r:id="rId135"/>
    <p:sldId id="487" r:id="rId136"/>
    <p:sldId id="486" r:id="rId137"/>
    <p:sldId id="484" r:id="rId138"/>
    <p:sldId id="490" r:id="rId139"/>
    <p:sldId id="491" r:id="rId140"/>
    <p:sldId id="488" r:id="rId141"/>
    <p:sldId id="489" r:id="rId142"/>
    <p:sldId id="493" r:id="rId143"/>
    <p:sldId id="497" r:id="rId144"/>
    <p:sldId id="499" r:id="rId145"/>
    <p:sldId id="500" r:id="rId146"/>
    <p:sldId id="501" r:id="rId147"/>
    <p:sldId id="504" r:id="rId148"/>
    <p:sldId id="505" r:id="rId149"/>
    <p:sldId id="507" r:id="rId150"/>
    <p:sldId id="509" r:id="rId151"/>
    <p:sldId id="494" r:id="rId152"/>
    <p:sldId id="503" r:id="rId153"/>
    <p:sldId id="502" r:id="rId154"/>
    <p:sldId id="506" r:id="rId155"/>
    <p:sldId id="510" r:id="rId156"/>
    <p:sldId id="508" r:id="rId157"/>
    <p:sldId id="511" r:id="rId158"/>
    <p:sldId id="496" r:id="rId1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492"/>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Demo: Word2Vec" id="{226018CD-123D-BE4F-98E9-8547435AB18D}">
          <p14:sldIdLst>
            <p14:sldId id="482"/>
            <p14:sldId id="451"/>
            <p14:sldId id="465"/>
            <p14:sldId id="467"/>
            <p14:sldId id="466"/>
          </p14:sldIdLst>
        </p14:section>
        <p14:section name="RNN &amp; LSTM" id="{6670F0A2-A995-A345-B6B7-7A0F9CA3A9E5}">
          <p14:sldIdLst>
            <p14:sldId id="464"/>
            <p14:sldId id="468"/>
            <p14:sldId id="471"/>
            <p14:sldId id="472"/>
            <p14:sldId id="483"/>
            <p14:sldId id="473"/>
            <p14:sldId id="474"/>
            <p14:sldId id="469"/>
            <p14:sldId id="470"/>
            <p14:sldId id="475"/>
            <p14:sldId id="476"/>
            <p14:sldId id="477"/>
            <p14:sldId id="478"/>
            <p14:sldId id="479"/>
            <p14:sldId id="480"/>
            <p14:sldId id="481"/>
            <p14:sldId id="487"/>
            <p14:sldId id="486"/>
          </p14:sldIdLst>
        </p14:section>
        <p14:section name="Demo: Sentiment Analysis (BERT)" id="{7CF7137D-A13C-D749-9F13-022E8CE60CA2}">
          <p14:sldIdLst>
            <p14:sldId id="484"/>
            <p14:sldId id="490"/>
            <p14:sldId id="491"/>
            <p14:sldId id="488"/>
            <p14:sldId id="489"/>
          </p14:sldIdLst>
        </p14:section>
        <p14:section name="Demo: Sentiment Analysis (LSTM)" id="{A4A28B70-4A26-554F-93A2-EB3D1056311B}">
          <p14:sldIdLst>
            <p14:sldId id="493"/>
            <p14:sldId id="497"/>
            <p14:sldId id="499"/>
            <p14:sldId id="500"/>
            <p14:sldId id="501"/>
            <p14:sldId id="504"/>
            <p14:sldId id="505"/>
          </p14:sldIdLst>
        </p14:section>
        <p14:section name="GloVe" id="{EA3795E6-07BE-45A4-BE0F-F54FA44EEF9D}">
          <p14:sldIdLst>
            <p14:sldId id="507"/>
          </p14:sldIdLst>
        </p14:section>
        <p14:section name="Seq2Seq" id="{D3625B97-107E-9744-BEA5-E297E997C498}">
          <p14:sldIdLst>
            <p14:sldId id="509"/>
          </p14:sldIdLst>
        </p14:section>
        <p14:section name="Demo: Sentiment Analysis (Seq2Seq)" id="{33EA167E-C257-7648-B107-BD505728FDC9}">
          <p14:sldIdLst>
            <p14:sldId id="494"/>
          </p14:sldIdLst>
        </p14:section>
        <p14:section name="ALBERT" id="{3E4661FB-72C4-AA48-89CD-DAF5A099ABEF}">
          <p14:sldIdLst>
            <p14:sldId id="503"/>
          </p14:sldIdLst>
        </p14:section>
        <p14:section name="Demo: Sentiment Analysis (ALBERT)" id="{1EDC4C41-7259-436D-B3A6-DE3AB15303FD}">
          <p14:sldIdLst>
            <p14:sldId id="502"/>
          </p14:sldIdLst>
        </p14:section>
        <p14:section name="BART" id="{99E3F073-2AB5-470E-B189-54052E3C892A}">
          <p14:sldIdLst>
            <p14:sldId id="506"/>
          </p14:sldIdLst>
        </p14:section>
        <p14:section name="Demo: Sentiment Analysis (BART)" id="{0CFC524A-8B0B-5C4C-8BC0-501B4D9159BE}">
          <p14:sldIdLst>
            <p14:sldId id="510"/>
          </p14:sldIdLst>
        </p14:section>
        <p14:section name="XLNET" id="{1963D479-0C1C-6B45-B762-1382C72FEE5B}">
          <p14:sldIdLst>
            <p14:sldId id="508"/>
          </p14:sldIdLst>
        </p14:section>
        <p14:section name="Demo: Sentiment Analysis (XLNet)" id="{022B0D7B-AA8D-2F45-AFE7-B6E4BB5233BA}">
          <p14:sldIdLst>
            <p14:sldId id="511"/>
            <p14:sldId id="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25" autoAdjust="0"/>
    <p:restoredTop sz="94714"/>
  </p:normalViewPr>
  <p:slideViewPr>
    <p:cSldViewPr snapToGrid="0">
      <p:cViewPr varScale="1">
        <p:scale>
          <a:sx n="156" d="100"/>
          <a:sy n="156" d="100"/>
        </p:scale>
        <p:origin x="4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45</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6.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97.xml"/><Relationship Id="rId4" Type="http://schemas.openxmlformats.org/officeDocument/2006/relationships/image" Target="../media/image126.png"/></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4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hyperlink" Target="https://colab.research.google.com/github/the-Quert/inlpfun/blob/master/Lab/Demo/LSTM/lstm_demo.ipynb"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4.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5.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6.xml"/><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7.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8.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9.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0.xml"/><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1.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hyperlink" Target="https://github.com/the-Quert/iNLPfun/blob/master/BERT/run_classifier.py#L409-L481"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0.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hyperlink" Target="https://github.com/the-Quert/iNLPfun/blob/master/BERT/modeling.py/#L199-L22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823-L84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hyperlink" Target="https://github.com/the-Quert/iNLPfun/blob/master/BERT/modeling.py/#L646-L7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hyperlink" Target="https://github.com/the-Quert/iNLPfun/blob/master/BERT/run_classifier.py/#L45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71.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75.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77.png"/><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2.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59.xml"/><Relationship Id="rId4" Type="http://schemas.openxmlformats.org/officeDocument/2006/relationships/hyperlink" Target="https://github.com/chrisjmccormick/word2vec_commented/blob/master/word2phrase.c"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50.891666802763936 </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(BERT):</a:t>
            </a:r>
          </a:p>
          <a:p>
            <a:pPr algn="ctr"/>
            <a:r>
              <a:rPr lang="en-US" altLang="zh-TW" sz="5400" dirty="0">
                <a:ln w="0"/>
                <a:effectLst>
                  <a:outerShdw blurRad="38100" dist="19050" dir="2700000" algn="tl" rotWithShape="0">
                    <a:schemeClr val="dk1">
                      <a:alpha val="40000"/>
                    </a:schemeClr>
                  </a:outerShdw>
                </a:effectLst>
              </a:rPr>
              <a:t>Modeling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Rectangle 4">
            <a:extLst>
              <a:ext uri="{FF2B5EF4-FFF2-40B4-BE49-F238E27FC236}">
                <a16:creationId xmlns:a16="http://schemas.microsoft.com/office/drawing/2014/main" id="{566218D6-69FE-E243-AE45-CED4A2A5E61D}"/>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arXiv:1810.04805 (2018).</a:t>
            </a:r>
          </a:p>
        </p:txBody>
      </p:sp>
    </p:spTree>
    <p:custDataLst>
      <p:tags r:id="rId1"/>
    </p:custDataLst>
    <p:extLst>
      <p:ext uri="{BB962C8B-B14F-4D97-AF65-F5344CB8AC3E}">
        <p14:creationId xmlns:p14="http://schemas.microsoft.com/office/powerpoint/2010/main" val="244076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4.  Leaky </a:t>
            </a:r>
            <a:r>
              <a:rPr lang="en-US" sz="2700" dirty="0" err="1"/>
              <a:t>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6.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5" name="Rectangle 4">
            <a:extLst>
              <a:ext uri="{FF2B5EF4-FFF2-40B4-BE49-F238E27FC236}">
                <a16:creationId xmlns:a16="http://schemas.microsoft.com/office/drawing/2014/main" id="{5E4B0854-06EC-8349-8500-491E84A47F29}"/>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5" name="Rectangle 4">
            <a:extLst>
              <a:ext uri="{FF2B5EF4-FFF2-40B4-BE49-F238E27FC236}">
                <a16:creationId xmlns:a16="http://schemas.microsoft.com/office/drawing/2014/main" id="{4996A612-271D-234F-AB4D-92BD4A9C5981}"/>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15394</TotalTime>
  <Words>4169</Words>
  <Application>Microsoft Macintosh PowerPoint</Application>
  <PresentationFormat>Widescreen</PresentationFormat>
  <Paragraphs>614</Paragraphs>
  <Slides>158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158</vt:i4>
      </vt:variant>
    </vt:vector>
  </HeadingPairs>
  <TitlesOfParts>
    <vt:vector size="168"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284</cp:revision>
  <dcterms:created xsi:type="dcterms:W3CDTF">2018-07-10T18:03:00Z</dcterms:created>
  <dcterms:modified xsi:type="dcterms:W3CDTF">2020-05-28T23:38:59Z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